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70" r:id="rId16"/>
    <p:sldId id="272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50C6D-75C3-41E3-A055-7E4A1F3095E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972B8B-DB39-4E97-BF84-3E97B1B0667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oraynovV\&#1052;&#1086;&#1080;%20&#1076;&#1086;&#1082;&#1091;&#1084;&#1077;&#1085;&#1090;&#1099;\Downloads\krutoy,_igor-kogda_ya_zakrivaiu_glaza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историю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КАБЛЩИПИНКИИНЫШАРОБАГИРА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5 любимых блюд из русской кухни</a:t>
            </a:r>
            <a:endParaRPr lang="ru-RU" dirty="0"/>
          </a:p>
        </p:txBody>
      </p:sp>
      <p:pic>
        <p:nvPicPr>
          <p:cNvPr id="31746" name="Picture 2" descr="http://bmu.1mcg.ru/data/catalog/goods/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323856" cy="442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 бело, и черно,</a:t>
            </a:r>
          </a:p>
          <a:p>
            <a:pPr algn="ctr"/>
            <a:r>
              <a:rPr lang="ru-RU" sz="5400" dirty="0" smtClean="0"/>
              <a:t>И кисло, и пресно,</a:t>
            </a:r>
          </a:p>
          <a:p>
            <a:pPr algn="ctr"/>
            <a:r>
              <a:rPr lang="ru-RU" sz="5400" dirty="0" smtClean="0"/>
              <a:t>И вкусно, и солоно,</a:t>
            </a:r>
          </a:p>
          <a:p>
            <a:pPr algn="ctr"/>
            <a:r>
              <a:rPr lang="ru-RU" sz="5400" dirty="0" smtClean="0"/>
              <a:t>И всем людям мило.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наши предки больше любили ржаной, а не белый хлеб?</a:t>
            </a:r>
            <a:endParaRPr lang="ru-RU" dirty="0"/>
          </a:p>
        </p:txBody>
      </p:sp>
      <p:pic>
        <p:nvPicPr>
          <p:cNvPr id="6" name="Picture 2" descr="C:\Users\Администратор\Desktop\Untitled-1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2144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 на </a:t>
            </a:r>
            <a:r>
              <a:rPr lang="ru-RU" dirty="0" smtClean="0"/>
              <a:t>Р</a:t>
            </a:r>
            <a:r>
              <a:rPr lang="ru-RU" dirty="0" smtClean="0"/>
              <a:t>уси</a:t>
            </a:r>
            <a:endParaRPr lang="ru-RU" dirty="0"/>
          </a:p>
        </p:txBody>
      </p:sp>
      <p:pic>
        <p:nvPicPr>
          <p:cNvPr id="4" name="Picture 4" descr="C:\Users\Администратор\Desktop\posud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82" y="1556792"/>
            <a:ext cx="649400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657475"/>
        </p:xfrm>
        <a:graphic>
          <a:graphicData uri="http://schemas.openxmlformats.org/drawingml/2006/table">
            <a:tbl>
              <a:tblPr/>
              <a:tblGrid>
                <a:gridCol w="2489200"/>
                <a:gridCol w="2489200"/>
                <a:gridCol w="248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воды и солений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Мелкая утварь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сбора грибов и ягод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бочка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чашка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туесок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вёдра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корзина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7675"/>
            <a:ext cx="8229600" cy="1228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Семь чудес 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2665412" cy="604837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7  чудес </a:t>
            </a:r>
            <a:r>
              <a:rPr lang="ru-RU" sz="2800" dirty="0" smtClean="0"/>
              <a:t>древности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987675" y="1628775"/>
            <a:ext cx="3313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dirty="0">
                <a:latin typeface="Arial" charset="0"/>
              </a:rPr>
              <a:t>7 чудес современности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867400" y="1700213"/>
            <a:ext cx="3097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Arial" charset="0"/>
              </a:rPr>
              <a:t>7 чудес России</a:t>
            </a:r>
          </a:p>
        </p:txBody>
      </p:sp>
      <p:pic>
        <p:nvPicPr>
          <p:cNvPr id="2070" name="Picture 22" descr="431px-SevenWondersOfTheWorld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2390775"/>
            <a:ext cx="2070100" cy="2617788"/>
          </a:xfrm>
          <a:noFill/>
        </p:spPr>
      </p:pic>
      <p:pic>
        <p:nvPicPr>
          <p:cNvPr id="2071" name="Picture 23" descr="7чудесСовремен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24944"/>
            <a:ext cx="21764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7чудесРосс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636838"/>
            <a:ext cx="23399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krutoy,_igor-kogda_ya_zakrivaiu_gla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2" calcmode="lin" valueType="num">
                                      <p:cBhvr override="childStyle">
                                        <p:cTn id="2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000" numSld="72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052" grpId="0"/>
      <p:bldP spid="2066" grpId="0" build="p"/>
      <p:bldP spid="2068" grpId="0"/>
      <p:bldP spid="2069" grpId="0"/>
      <p:bldP spid="20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. </a:t>
            </a:r>
            <a:endParaRPr lang="ru-RU" sz="16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/>
              <a:t>Чудеса </a:t>
            </a:r>
            <a:r>
              <a:rPr lang="ru-RU" sz="4800" dirty="0" smtClean="0"/>
              <a:t>России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Долина гейзеров</a:t>
            </a:r>
          </a:p>
        </p:txBody>
      </p:sp>
      <p:pic>
        <p:nvPicPr>
          <p:cNvPr id="32772" name="Picture 4" descr="ДолинаГейзеровкамча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15853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Долина гейзеров</a:t>
            </a:r>
            <a:endParaRPr lang="ru-RU" dirty="0"/>
          </a:p>
        </p:txBody>
      </p:sp>
      <p:pic>
        <p:nvPicPr>
          <p:cNvPr id="37890" name="Picture 2" descr="http://www.resort.ru/images/image/articles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44" y="1484784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Чудеса России. </a:t>
            </a:r>
            <a:br>
              <a:rPr lang="ru-RU" smtClean="0"/>
            </a:br>
            <a:r>
              <a:rPr lang="ru-RU" sz="3600" smtClean="0"/>
              <a:t>Байкал</a:t>
            </a:r>
          </a:p>
        </p:txBody>
      </p:sp>
      <p:pic>
        <p:nvPicPr>
          <p:cNvPr id="25603" name="Picture 7" descr="1259684505_01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584325"/>
            <a:ext cx="7345362" cy="5013325"/>
          </a:xfr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Чудеса России. </a:t>
            </a:r>
            <a:br>
              <a:rPr lang="ru-RU" smtClean="0"/>
            </a:br>
            <a:r>
              <a:rPr lang="ru-RU" sz="3600" smtClean="0"/>
              <a:t>Столбы выветривания в Коми</a:t>
            </a:r>
          </a:p>
        </p:txBody>
      </p:sp>
      <p:pic>
        <p:nvPicPr>
          <p:cNvPr id="68611" name="Picture 4" descr="Столбы выветри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00225"/>
            <a:ext cx="70834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01varvara.files.wordpress.com/2008/03/boris-olshansky-great-russia-2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142852"/>
            <a:ext cx="821537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Verdana" pitchFamily="34" charset="0"/>
              </a:rPr>
              <a:t>Путешествие в историю </a:t>
            </a:r>
            <a:endParaRPr lang="ru-RU" sz="40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Чудеса России.</a:t>
            </a:r>
            <a:br>
              <a:rPr lang="ru-RU" smtClean="0"/>
            </a:br>
            <a:r>
              <a:rPr lang="ru-RU" sz="3600" smtClean="0"/>
              <a:t> Эльбрус.</a:t>
            </a:r>
          </a:p>
        </p:txBody>
      </p:sp>
      <p:pic>
        <p:nvPicPr>
          <p:cNvPr id="70659" name="Picture 4" descr="67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12" y="1556792"/>
            <a:ext cx="6759613" cy="453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Чудеса </a:t>
            </a:r>
            <a:r>
              <a:rPr lang="ru-RU" dirty="0" smtClean="0"/>
              <a:t>России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Собор Василия </a:t>
            </a:r>
            <a:r>
              <a:rPr lang="ru-RU" sz="3600" dirty="0" smtClean="0"/>
              <a:t>Блаженного</a:t>
            </a:r>
            <a:endParaRPr lang="ru-RU" sz="36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2436813"/>
            <a:ext cx="3121025" cy="3044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</p:txBody>
      </p:sp>
      <p:pic>
        <p:nvPicPr>
          <p:cNvPr id="60420" name="Picture 4" descr="1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5828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Чудеса </a:t>
            </a:r>
            <a:r>
              <a:rPr lang="ru-RU" dirty="0" smtClean="0"/>
              <a:t>России</a:t>
            </a:r>
            <a:br>
              <a:rPr lang="ru-RU" dirty="0" smtClean="0"/>
            </a:br>
            <a:r>
              <a:rPr lang="ru-RU" sz="3200" dirty="0" smtClean="0"/>
              <a:t>Мамаев </a:t>
            </a:r>
            <a:r>
              <a:rPr lang="ru-RU" sz="3200" dirty="0" smtClean="0"/>
              <a:t>курган</a:t>
            </a:r>
          </a:p>
        </p:txBody>
      </p:sp>
      <p:pic>
        <p:nvPicPr>
          <p:cNvPr id="46084" name="Picture 4" descr="1259684541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72074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Чудеса России</a:t>
            </a:r>
            <a:r>
              <a:rPr lang="ru-RU" sz="4000" smtClean="0"/>
              <a:t>. </a:t>
            </a:r>
            <a:br>
              <a:rPr lang="ru-RU" sz="4000" smtClean="0"/>
            </a:br>
            <a:r>
              <a:rPr lang="ru-RU" sz="3200" smtClean="0"/>
              <a:t>Мамаев курган</a:t>
            </a:r>
          </a:p>
        </p:txBody>
      </p:sp>
      <p:pic>
        <p:nvPicPr>
          <p:cNvPr id="47108" name="Picture 4" descr="mamae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948388" cy="52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resort.ru/images/image/articles/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44892" cy="579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267493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49155" name="Picture 4" descr="Петерго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7035147" cy="5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Чудеса </a:t>
            </a:r>
            <a:r>
              <a:rPr lang="ru-RU" dirty="0" smtClean="0"/>
              <a:t>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Петергоф</a:t>
            </a:r>
            <a:endParaRPr lang="ru-RU" sz="3600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resort.ru/images/image/articles/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50195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Фонтан</a:t>
            </a:r>
          </a:p>
          <a:p>
            <a:r>
              <a:rPr lang="ru-RU" dirty="0" smtClean="0"/>
              <a:t>Большой Самсон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самое ценное в России?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slavyanskaya-kultura.ru/images/1805_564x3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52371" cy="478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Ярославская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59936" cy="3819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lampada.in.ua/wp-content/uploads/2017/12/alexander_nevsky-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852464" cy="4418706"/>
          </a:xfrm>
          <a:prstGeom prst="rect">
            <a:avLst/>
          </a:prstGeom>
          <a:noFill/>
        </p:spPr>
      </p:pic>
      <p:pic>
        <p:nvPicPr>
          <p:cNvPr id="54276" name="Picture 4" descr="http://www.proza.ru/pics/2009/12/28/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203848" cy="44853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0212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Невский                                              Сергий Радонежский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Прошлое</a:t>
            </a:r>
          </a:p>
          <a:p>
            <a:pPr algn="ctr"/>
            <a:r>
              <a:rPr lang="ru-RU" sz="5400" dirty="0" smtClean="0"/>
              <a:t>Настоящее </a:t>
            </a:r>
          </a:p>
          <a:p>
            <a:pPr algn="ctr"/>
            <a:r>
              <a:rPr lang="ru-RU" sz="5400" dirty="0" smtClean="0"/>
              <a:t>Будущее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Земля Ярославская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– это связь поколений</a:t>
            </a:r>
            <a:endParaRPr lang="ru-RU" dirty="0"/>
          </a:p>
        </p:txBody>
      </p:sp>
      <p:pic>
        <p:nvPicPr>
          <p:cNvPr id="1026" name="Picture 2" descr="http://planetaseminarov.ru/upload/main/53a/%D0%B4%D1%80%D0%B5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39542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ytimg.com/vi/xSrsouS0_4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595"/>
            <a:ext cx="6480720" cy="364540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/>
              <a:t>Русичи</a:t>
            </a:r>
            <a:r>
              <a:rPr lang="ru-RU" sz="4800" dirty="0" smtClean="0"/>
              <a:t> </a:t>
            </a:r>
            <a:r>
              <a:rPr lang="ru-RU" sz="4800" dirty="0" smtClean="0"/>
              <a:t>  Русаки</a:t>
            </a:r>
            <a:r>
              <a:rPr lang="ru-RU" sz="4800" dirty="0" smtClean="0"/>
              <a:t> </a:t>
            </a:r>
            <a:r>
              <a:rPr lang="ru-RU" sz="4800" dirty="0" smtClean="0"/>
              <a:t> Русские</a:t>
            </a:r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              Россияне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мы?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русского народа</a:t>
            </a:r>
            <a:endParaRPr lang="ru-RU" dirty="0"/>
          </a:p>
        </p:txBody>
      </p:sp>
      <p:pic>
        <p:nvPicPr>
          <p:cNvPr id="29698" name="Picture 2" descr="http://s58.radikal.ru/i162/1412/3e/6356fbb12d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84358"/>
            <a:ext cx="7642460" cy="557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печь</a:t>
            </a:r>
            <a:endParaRPr lang="ru-RU" dirty="0"/>
          </a:p>
        </p:txBody>
      </p:sp>
      <p:pic>
        <p:nvPicPr>
          <p:cNvPr id="30722" name="Picture 2" descr="http://poluchi-teplo.ru/wp-content/uploads/2016/04/Russkaya-pech-v-inter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04969"/>
            <a:ext cx="7137375" cy="5353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old.planetadorog.ru/img/reports/530/img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glavstroy365.ru/images/uploads/articles/201506/piatistenok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764704"/>
            <a:ext cx="7378791" cy="5534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145</Words>
  <Application>Microsoft Office PowerPoint</Application>
  <PresentationFormat>Экран (4:3)</PresentationFormat>
  <Paragraphs>52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Путешествие в историю</vt:lpstr>
      <vt:lpstr>Слайд 2</vt:lpstr>
      <vt:lpstr>Слайд 3</vt:lpstr>
      <vt:lpstr>История – это связь поколений</vt:lpstr>
      <vt:lpstr>Кто мы?</vt:lpstr>
      <vt:lpstr>Культура русского народа</vt:lpstr>
      <vt:lpstr>Русская печь</vt:lpstr>
      <vt:lpstr>Слайд 8</vt:lpstr>
      <vt:lpstr>Слайд 9</vt:lpstr>
      <vt:lpstr>Назови 5 любимых блюд из русской кухни</vt:lpstr>
      <vt:lpstr>загадка</vt:lpstr>
      <vt:lpstr>Почему наши предки больше любили ржаной, а не белый хлеб?</vt:lpstr>
      <vt:lpstr>Посуда на Руси</vt:lpstr>
      <vt:lpstr>Слайд 14</vt:lpstr>
      <vt:lpstr>Семь чудес </vt:lpstr>
      <vt:lpstr>Чудеса России  Долина гейзеров</vt:lpstr>
      <vt:lpstr>Долина гейзеров</vt:lpstr>
      <vt:lpstr>Чудеса России.  Байкал</vt:lpstr>
      <vt:lpstr>Чудеса России.  Столбы выветривания в Коми</vt:lpstr>
      <vt:lpstr>Чудеса России.  Эльбрус.</vt:lpstr>
      <vt:lpstr>Чудеса России  Собор Василия Блаженного</vt:lpstr>
      <vt:lpstr>Чудеса России Мамаев курган</vt:lpstr>
      <vt:lpstr>Чудеса России.  Мамаев курган</vt:lpstr>
      <vt:lpstr>Слайд 24</vt:lpstr>
      <vt:lpstr>Чудеса России Петергоф</vt:lpstr>
      <vt:lpstr>Слайд 26</vt:lpstr>
      <vt:lpstr>Слайд 27</vt:lpstr>
      <vt:lpstr>Что самое ценное в России?</vt:lpstr>
      <vt:lpstr>Земля Ярославская</vt:lpstr>
      <vt:lpstr>Земля Ярославская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историю</dc:title>
  <dc:creator>Галина</dc:creator>
  <cp:lastModifiedBy>Галина</cp:lastModifiedBy>
  <cp:revision>16</cp:revision>
  <dcterms:created xsi:type="dcterms:W3CDTF">2018-01-24T14:48:32Z</dcterms:created>
  <dcterms:modified xsi:type="dcterms:W3CDTF">2018-01-24T17:20:31Z</dcterms:modified>
</cp:coreProperties>
</file>