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59" r:id="rId3"/>
    <p:sldId id="265" r:id="rId4"/>
    <p:sldId id="263" r:id="rId5"/>
    <p:sldId id="264" r:id="rId6"/>
    <p:sldId id="266" r:id="rId7"/>
    <p:sldId id="276" r:id="rId8"/>
    <p:sldId id="277" r:id="rId9"/>
    <p:sldId id="278" r:id="rId10"/>
    <p:sldId id="280" r:id="rId11"/>
    <p:sldId id="28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60" autoAdjust="0"/>
    <p:restoredTop sz="94660"/>
  </p:normalViewPr>
  <p:slideViewPr>
    <p:cSldViewPr>
      <p:cViewPr varScale="1">
        <p:scale>
          <a:sx n="98" d="100"/>
          <a:sy n="98" d="100"/>
        </p:scale>
        <p:origin x="-100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963DB-382A-499E-A617-1AE183EC61E7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85EF-7539-4F6F-8C1B-796879F3E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1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8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1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10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0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85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5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1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60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97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B84D-CF74-4543-9D49-882013CA5819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D8DF0-66CD-4A1F-A344-2B30312D9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6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nachalnaya-shkola/tekhnologiya/2014/07/07/zakladka-karandashorigam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1926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2767281"/>
            <a:ext cx="49685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Любите книгу всей душой!</a:t>
            </a:r>
          </a:p>
          <a:p>
            <a:pPr lvl="0" algn="r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Она не только ваш лучший друг,</a:t>
            </a:r>
          </a:p>
          <a:p>
            <a:pPr lvl="0" algn="r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Но и до конца верный спутник»</a:t>
            </a:r>
          </a:p>
          <a:p>
            <a:pPr lvl="0" algn="r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                      М.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Шолохов</a:t>
            </a:r>
          </a:p>
          <a:p>
            <a:pPr lvl="0" algn="r"/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Воспитатель: Малова Наталья Михайловна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43624"/>
              </p:ext>
            </p:extLst>
          </p:nvPr>
        </p:nvGraphicFramePr>
        <p:xfrm>
          <a:off x="0" y="6694"/>
          <a:ext cx="9144000" cy="581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3768"/>
                <a:gridCol w="2664296"/>
                <a:gridCol w="3995936"/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Дата проведения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Содержание ( мероприятия )</a:t>
                      </a:r>
                    </a:p>
                  </a:txBody>
                  <a:tcPr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ru-RU" dirty="0" smtClean="0"/>
                        <a:t>23.01.2017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 СТРАНИЦАМ ЛЮБИМЫХ КНИГ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Учить детей самостоятельному рассказыванию по любимой книге, используя план. Закрепить знания детей о прочитанных произведениях. Воспитывать бережное отношение к книгам. Прививать любовь к чтению художественной литературы.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Беседа о соблюдении правил гигиены чтения.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Оформление выставки «Книги бывают разные»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НОД «Моя любимая книга»</a:t>
                      </a:r>
                    </a:p>
                    <a:p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Ситуативный разговор: «Что делать, если ты порвал книжку?» Составление рассказов «О чем мне прочитала мама». 	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ru-RU" dirty="0" smtClean="0"/>
                        <a:t>24.01.2017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ЧУДЕСА В КНИЖНОМ ЦАРСТВЕ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Стенгазета «Книга –верный друг»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-правила обращения с книгой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-список для чтения художественных произведений для совместного прочтения дома.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31376">
                <a:tc>
                  <a:txBody>
                    <a:bodyPr/>
                    <a:lstStyle/>
                    <a:p>
                      <a:r>
                        <a:rPr lang="ru-RU" dirty="0" smtClean="0"/>
                        <a:t>25.01.2017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Мастерская «Раскрась заглавные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буквы». </a:t>
                      </a:r>
                    </a:p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Сюжетно - ролевые игры «Библиотека», «Книжный магазин».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ru-RU" dirty="0" smtClean="0"/>
                        <a:t>26.01.2017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Выставка творческих работ «Иллюстрации своими руками». </a:t>
                      </a:r>
                    </a:p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Праздник «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Книжкины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именины»	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79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 flipV="1">
            <a:off x="4572000" y="2107940"/>
            <a:ext cx="360040" cy="456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79512" y="2509174"/>
            <a:ext cx="5482143" cy="158417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000" b="1" dirty="0">
                <a:solidFill>
                  <a:schemeClr val="tx1"/>
                </a:solidFill>
              </a:rPr>
              <a:t>Взаимодействие с родителями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07504" y="4797152"/>
            <a:ext cx="3537419" cy="16561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А</a:t>
            </a:r>
            <a:r>
              <a:rPr lang="ru-RU" sz="3200" dirty="0" smtClean="0"/>
              <a:t>нкетирование</a:t>
            </a:r>
            <a:endParaRPr lang="ru-RU" sz="32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943061" y="340296"/>
            <a:ext cx="3662470" cy="176764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Инсценирование сказки</a:t>
            </a:r>
            <a:endParaRPr lang="ru-RU" sz="32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65008" y="332656"/>
            <a:ext cx="3105371" cy="176764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Буклет «Семья и книга»</a:t>
            </a:r>
            <a:endParaRPr lang="ru-RU" sz="3200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923928" y="4764360"/>
            <a:ext cx="3672408" cy="181379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Рисование иллюстрации к сказке</a:t>
            </a:r>
            <a:endParaRPr lang="ru-RU" sz="3200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6447352" y="2509174"/>
            <a:ext cx="2445127" cy="1695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Чтение книг</a:t>
            </a:r>
            <a:endParaRPr lang="ru-RU" sz="32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2411760" y="2100300"/>
            <a:ext cx="216024" cy="408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572000" y="2107940"/>
            <a:ext cx="936104" cy="401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661655" y="3645024"/>
            <a:ext cx="785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943061" y="4093350"/>
            <a:ext cx="1277011" cy="671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5" idx="0"/>
          </p:cNvCxnSpPr>
          <p:nvPr/>
        </p:nvCxnSpPr>
        <p:spPr>
          <a:xfrm>
            <a:off x="899592" y="4093350"/>
            <a:ext cx="976622" cy="703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79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6" y="39960"/>
            <a:ext cx="9158016" cy="683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Лепка «Сказочный герой»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25944"/>
            <a:ext cx="3984793" cy="281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8638"/>
            <a:ext cx="31829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4016"/>
            <a:ext cx="2808311" cy="229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2" y="1209416"/>
            <a:ext cx="254410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80717"/>
            <a:ext cx="3012130" cy="230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8639"/>
            <a:ext cx="295232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3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Конструирование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закладка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 «Карандаш»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28829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0411"/>
            <a:ext cx="3732450" cy="292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5049"/>
            <a:ext cx="3312368" cy="255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14266"/>
            <a:ext cx="9143933" cy="682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Рисование «Портрет </a:t>
            </a: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Чиполино»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4" y="1556792"/>
            <a:ext cx="7398928" cy="47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4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" y="3446"/>
            <a:ext cx="9144000" cy="68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ыставка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- наш друг»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13" y="4221088"/>
            <a:ext cx="30243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1" y="1052736"/>
            <a:ext cx="2307119" cy="245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0669"/>
            <a:ext cx="3326602" cy="343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1944216" cy="247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9" y="3664705"/>
            <a:ext cx="2144444" cy="304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3744416" cy="237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0"/>
            <a:ext cx="9136427" cy="682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Посещение библиотеки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3"/>
            <a:ext cx="3219202" cy="246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10934"/>
            <a:ext cx="39989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"/>
            <a:ext cx="9144000" cy="6827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98072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6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Выставка </a:t>
            </a:r>
            <a:r>
              <a:rPr lang="ru-RU" sz="3600" b="1" i="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совместных работ. </a:t>
            </a:r>
            <a:endParaRPr lang="ru-RU" sz="3600" b="1" i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7" y="1268760"/>
            <a:ext cx="2027287" cy="2824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4428984"/>
            <a:ext cx="5971941" cy="1319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1728192" cy="2824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52506"/>
            <a:ext cx="2872177" cy="19327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448272" cy="2736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6" y="4552506"/>
            <a:ext cx="2316955" cy="1900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1587925" cy="2752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6918"/>
            <a:ext cx="2410362" cy="1900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8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Праздник «</a:t>
            </a:r>
            <a:r>
              <a:rPr lang="ru-RU" sz="2800" b="1" i="1" dirty="0" err="1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Книжкины</a:t>
            </a:r>
            <a:r>
              <a:rPr lang="ru-RU" sz="28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 именины»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76" y="4725144"/>
            <a:ext cx="3240359" cy="16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" y="967967"/>
            <a:ext cx="3168351" cy="24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5902"/>
            <a:ext cx="2828719" cy="20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06" y="1340768"/>
            <a:ext cx="2505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31" y="1122326"/>
            <a:ext cx="2922448" cy="281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04" y="3717032"/>
            <a:ext cx="2833861" cy="300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2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1" y="34482"/>
            <a:ext cx="9274901" cy="692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Используемая литература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0608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nsportal.ru/nachalnaya-shkola/tekhnologiya/2014/07/07/zakladka-karandashorigami</a:t>
            </a:r>
            <a:endParaRPr lang="ru-RU" dirty="0" smtClean="0"/>
          </a:p>
          <a:p>
            <a:r>
              <a:rPr lang="en-US" dirty="0" smtClean="0"/>
              <a:t>buklety_po_priobshcheniyu_detey_k_chteniyu.docx</a:t>
            </a:r>
            <a:endParaRPr lang="ru-RU" dirty="0" smtClean="0"/>
          </a:p>
          <a:p>
            <a:r>
              <a:rPr lang="en-US" dirty="0"/>
              <a:t>buklet_semya_i_kniga.docx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936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200" dirty="0" smtClean="0"/>
              <a:t>Актуальность</a:t>
            </a:r>
            <a:br>
              <a:rPr lang="ru-RU" sz="32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Проявление небольшого интереса у детей к книгам. Дети в недостаточной степени имеют представление о книге и ее значении в жизни человека. Не владеют обобщающим понятием о книге вообще, затрудняются при составлении рассказов, так как у детей небогатый словарный запас. Участие детей в проекте «Книга – мой лучший друг» позволит максимально обогатить знания и представления о книге, ее значимости, развить связную речь,  творческие способности детей, пополнить словарный запас. Необходимо опираться на самостоятельность, инициативу, активность и творчество самих ребят. Очень важно показать, что книга – верный друг.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74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33"/>
            <a:ext cx="84249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algn="ctr"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Паспорт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95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950"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проекта: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исследовательски-творческий</a:t>
            </a:r>
          </a:p>
          <a:p>
            <a:pPr marL="107950"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95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Продолжительность: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краткосрочный (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недели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07950"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95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воспитатель, дети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старшей-подготовительной 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группы, родители.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41772"/>
            <a:ext cx="3384376" cy="229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6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8" y="0"/>
            <a:ext cx="9144000" cy="68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z="2000" b="1" dirty="0" smtClean="0">
                <a:effectLst/>
                <a:latin typeface="Arial"/>
                <a:ea typeface="Calibri"/>
                <a:cs typeface="Times New Roman"/>
              </a:rPr>
            </a:br>
            <a:r>
              <a:rPr lang="ru-RU" sz="2000" b="1" dirty="0">
                <a:latin typeface="Arial"/>
                <a:ea typeface="Calibri"/>
                <a:cs typeface="Times New Roman"/>
              </a:rPr>
              <a:t/>
            </a:r>
            <a:br>
              <a:rPr lang="ru-RU" sz="2000" b="1" dirty="0">
                <a:latin typeface="Arial"/>
                <a:ea typeface="Calibri"/>
                <a:cs typeface="Times New Roman"/>
              </a:rPr>
            </a:br>
            <a:r>
              <a:rPr lang="ru-RU" sz="2000" b="1" dirty="0" smtClean="0">
                <a:latin typeface="Arial"/>
                <a:ea typeface="Calibri"/>
                <a:cs typeface="Times New Roman"/>
              </a:rPr>
              <a:t/>
            </a:r>
            <a:br>
              <a:rPr lang="ru-RU" sz="2000" b="1" dirty="0" smtClean="0">
                <a:latin typeface="Arial"/>
                <a:ea typeface="Calibri"/>
                <a:cs typeface="Times New Roman"/>
              </a:rPr>
            </a:br>
            <a:r>
              <a:rPr lang="ru-RU" sz="2200" b="1" dirty="0" smtClean="0">
                <a:effectLst/>
                <a:latin typeface="Arial"/>
                <a:ea typeface="Calibri"/>
                <a:cs typeface="Times New Roman"/>
              </a:rPr>
              <a:t>Цели проекта: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формирование интереса у детей к детской книге через творческую и познавательную деятельность.</a:t>
            </a:r>
            <a:br>
              <a:rPr lang="ru-RU" sz="2200" dirty="0" smtClean="0">
                <a:effectLst/>
                <a:latin typeface="Arial"/>
                <a:ea typeface="Calibri"/>
                <a:cs typeface="Times New Roman"/>
              </a:rPr>
            </a:br>
            <a:r>
              <a:rPr lang="ru-RU" sz="2200" b="1" dirty="0" smtClean="0">
                <a:effectLst/>
                <a:latin typeface="Arial"/>
                <a:ea typeface="Calibri"/>
                <a:cs typeface="Times New Roman"/>
              </a:rPr>
              <a:t>Задачи проекта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: 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 1)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Прививать любовь к детской литературе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b="1" dirty="0">
                <a:ea typeface="Calibri"/>
                <a:cs typeface="Times New Roman"/>
              </a:rPr>
              <a:t>2)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Вовлечь родителей в совместную деятельность с детьми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.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Побудить родителей  к развитию  читательского  интереса  у  детей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,  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бережного  отношения  к  книге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.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3)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Развивать  интерес  к литературным  произведениям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: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желание  слушать</a:t>
            </a:r>
            <a:r>
              <a:rPr lang="ru-RU" sz="2200" dirty="0" smtClean="0">
                <a:effectLst/>
                <a:latin typeface="Arial Rounded MT Bold"/>
                <a:ea typeface="Calibri"/>
                <a:cs typeface="Arial"/>
              </a:rPr>
              <a:t>,</a:t>
            </a:r>
            <a:r>
              <a:rPr lang="ru-RU" sz="2200" dirty="0">
                <a:ea typeface="Calibri"/>
                <a:cs typeface="Arial"/>
              </a:rPr>
              <a:t> 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рассматривать  иллюстрации</a:t>
            </a:r>
            <a:r>
              <a:rPr lang="ru-RU" sz="2200" dirty="0" smtClean="0">
                <a:effectLst/>
                <a:latin typeface="Arial Rounded MT Bold"/>
                <a:ea typeface="Calibri"/>
                <a:cs typeface="Arial"/>
              </a:rPr>
              <a:t>,</a:t>
            </a:r>
            <a:r>
              <a:rPr lang="ru-RU" sz="2200" dirty="0">
                <a:ea typeface="Calibri"/>
                <a:cs typeface="Arial"/>
              </a:rPr>
              <a:t> </a:t>
            </a:r>
            <a:r>
              <a:rPr lang="ru-RU" sz="2200" dirty="0" smtClean="0">
                <a:effectLst/>
                <a:latin typeface="Arial Rounded MT Bold"/>
                <a:ea typeface="Calibri"/>
                <a:cs typeface="Arial"/>
              </a:rPr>
              <a:t>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обыгрывать  эпизоды</a:t>
            </a:r>
            <a:r>
              <a:rPr lang="ru-RU" sz="2200" dirty="0" smtClean="0">
                <a:effectLst/>
                <a:latin typeface="Arial Rounded MT Bold"/>
                <a:ea typeface="Calibri"/>
                <a:cs typeface="Arial"/>
              </a:rPr>
              <a:t>.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 4)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Сформировать  желание  быть  похожим  на  положительных  героев.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5)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Развивать речь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, </a:t>
            </a:r>
            <a:r>
              <a:rPr lang="ru-RU" sz="2200" dirty="0">
                <a:ea typeface="Calibri"/>
                <a:cs typeface="Times New Roman"/>
              </a:rPr>
              <a:t> </a:t>
            </a:r>
            <a:r>
              <a:rPr lang="ru-RU" sz="2200" dirty="0" smtClean="0">
                <a:effectLst/>
                <a:latin typeface="Arial"/>
                <a:ea typeface="Calibri"/>
                <a:cs typeface="Times New Roman"/>
              </a:rPr>
              <a:t>расширять и активизировать словарный запас</a:t>
            </a:r>
            <a:r>
              <a:rPr lang="ru-RU" sz="2200" dirty="0" smtClean="0">
                <a:effectLst/>
                <a:latin typeface="Arial Rounded MT Bold"/>
                <a:ea typeface="Calibri"/>
                <a:cs typeface="Times New Roman"/>
              </a:rPr>
              <a:t>.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z="2000" dirty="0" smtClean="0">
                <a:effectLst/>
                <a:latin typeface="Arial"/>
                <a:ea typeface="Calibri"/>
                <a:cs typeface="Times New Roman"/>
              </a:rPr>
            </a:b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14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77" y="76065"/>
            <a:ext cx="9360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699792" y="260648"/>
            <a:ext cx="3816424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Этапы работы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07291" y="2186473"/>
            <a:ext cx="2785189" cy="28300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Заключительный этап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Презентация проекта на педсовете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Выставка иллюстраций к сказкам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Выставка книг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«Книга-мой друг»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7864" y="3598168"/>
            <a:ext cx="2520280" cy="249512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Основной этап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u="sng" dirty="0">
                <a:solidFill>
                  <a:schemeClr val="tx1"/>
                </a:solidFill>
                <a:latin typeface="Arial" pitchFamily="34" charset="0"/>
              </a:rPr>
              <a:t>Реализация плановых мероприятий</a:t>
            </a:r>
            <a:endParaRPr lang="ru-RU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94" y="2090057"/>
            <a:ext cx="2911422" cy="28300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Подготовительный этап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Подбор методической литературы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Подбор стихов, загадок о книгах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Выбор книг для демонстрации детям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Разработка информации для родителей</a:t>
            </a:r>
            <a:endParaRPr lang="ru-RU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868144" y="1916832"/>
            <a:ext cx="478295" cy="2663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608004" y="2090057"/>
            <a:ext cx="0" cy="141500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771800" y="1916832"/>
            <a:ext cx="432048" cy="17322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4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059832" y="2348880"/>
            <a:ext cx="3240360" cy="1728192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Формы работы с детьми</a:t>
            </a:r>
          </a:p>
        </p:txBody>
      </p:sp>
      <p:sp>
        <p:nvSpPr>
          <p:cNvPr id="4" name="Овал 3"/>
          <p:cNvSpPr/>
          <p:nvPr/>
        </p:nvSpPr>
        <p:spPr>
          <a:xfrm>
            <a:off x="5593432" y="764704"/>
            <a:ext cx="2110916" cy="792088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Организация выставки</a:t>
            </a:r>
          </a:p>
        </p:txBody>
      </p:sp>
      <p:sp>
        <p:nvSpPr>
          <p:cNvPr id="5" name="Овал 4"/>
          <p:cNvSpPr/>
          <p:nvPr/>
        </p:nvSpPr>
        <p:spPr>
          <a:xfrm>
            <a:off x="6372200" y="1628800"/>
            <a:ext cx="2520280" cy="1656184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Дидактическая игра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«Сложи картинку и определи сказку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72200" y="3573016"/>
            <a:ext cx="2664296" cy="122413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Рассматривание иллюстраций</a:t>
            </a:r>
          </a:p>
        </p:txBody>
      </p:sp>
      <p:sp>
        <p:nvSpPr>
          <p:cNvPr id="7" name="Овал 6"/>
          <p:cNvSpPr/>
          <p:nvPr/>
        </p:nvSpPr>
        <p:spPr>
          <a:xfrm>
            <a:off x="5724128" y="5085184"/>
            <a:ext cx="2592288" cy="1152128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Сюжетно-ролевая игра </a:t>
            </a:r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 err="1" smtClean="0">
                <a:solidFill>
                  <a:prstClr val="black"/>
                </a:solidFill>
              </a:rPr>
              <a:t>Библтотека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55776" y="5085184"/>
            <a:ext cx="3037656" cy="1296143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Чтение стихов, загадок</a:t>
            </a:r>
          </a:p>
        </p:txBody>
      </p:sp>
      <p:sp>
        <p:nvSpPr>
          <p:cNvPr id="9" name="Овал 8"/>
          <p:cNvSpPr/>
          <p:nvPr/>
        </p:nvSpPr>
        <p:spPr>
          <a:xfrm>
            <a:off x="35496" y="2924944"/>
            <a:ext cx="2520280" cy="1008112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Посещение библиотеки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1160748"/>
            <a:ext cx="2771800" cy="1476164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Игра-драматизация по сказке </a:t>
            </a:r>
            <a:r>
              <a:rPr lang="ru-RU" dirty="0" smtClean="0">
                <a:solidFill>
                  <a:prstClr val="black"/>
                </a:solidFill>
              </a:rPr>
              <a:t>«Лиса и петух»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71800" y="116632"/>
            <a:ext cx="2736304" cy="1512168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НОД по аппликации, по лепке, по развитию речи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158822" y="4077072"/>
            <a:ext cx="2612978" cy="141412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Праздник «</a:t>
            </a:r>
            <a:r>
              <a:rPr lang="ru-RU" dirty="0" err="1" smtClean="0"/>
              <a:t>Книжкины</a:t>
            </a:r>
            <a:r>
              <a:rPr lang="ru-RU" dirty="0" smtClean="0"/>
              <a:t> именины»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508104" y="1628800"/>
            <a:ext cx="504056" cy="72008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28860" y="3573016"/>
            <a:ext cx="258688" cy="21602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08104" y="4077072"/>
            <a:ext cx="792088" cy="100811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211960" y="4185084"/>
            <a:ext cx="216024" cy="9001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555776" y="3789040"/>
            <a:ext cx="720080" cy="57606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555776" y="3212976"/>
            <a:ext cx="504056" cy="7200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2771800" y="2348880"/>
            <a:ext cx="576064" cy="28803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0" name="Прямая со стрелкой 13319"/>
          <p:cNvCxnSpPr/>
          <p:nvPr/>
        </p:nvCxnSpPr>
        <p:spPr>
          <a:xfrm flipV="1">
            <a:off x="6228184" y="2852936"/>
            <a:ext cx="201352" cy="7200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2" name="Прямая со стрелкой 13321"/>
          <p:cNvCxnSpPr/>
          <p:nvPr/>
        </p:nvCxnSpPr>
        <p:spPr>
          <a:xfrm flipH="1" flipV="1">
            <a:off x="4074604" y="1700808"/>
            <a:ext cx="245368" cy="64807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3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8"/>
            <a:ext cx="9144000" cy="682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182361"/>
              </p:ext>
            </p:extLst>
          </p:nvPr>
        </p:nvGraphicFramePr>
        <p:xfrm>
          <a:off x="0" y="980728"/>
          <a:ext cx="9144000" cy="60496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1724"/>
                <a:gridCol w="2984332"/>
                <a:gridCol w="4067944"/>
              </a:tblGrid>
              <a:tr h="1933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Дата проведения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Цель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Содержание ( мероприятия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034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16.01.2017.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 рукописи.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детей о труде взрослых, которые помогли появиться книге на свет; воспитывать интерес к этим профессиям; бережное отношение к книгам.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Беседа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«Откуда книга к нам  пришла»</a:t>
                      </a:r>
                    </a:p>
                    <a:p>
                      <a:endParaRPr lang="ru-RU" sz="14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«Путешествие в прошлое книги»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«Путешествие в прошлое книги»</a:t>
                      </a:r>
                      <a:endParaRPr lang="ru-RU" sz="14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Оформление выставки «Моя любимая книга»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Словесная игра «Веселый наборщик»</a:t>
                      </a:r>
                    </a:p>
                    <a:p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804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познакомить родителей с использованием книги как средства общения взрослого с ребенком дома.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«О книгах и не только».   Информационно – просветительская  выставка  для родителей.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5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334361"/>
              </p:ext>
            </p:extLst>
          </p:nvPr>
        </p:nvGraphicFramePr>
        <p:xfrm>
          <a:off x="0" y="-938975"/>
          <a:ext cx="9150694" cy="77969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19234"/>
                <a:gridCol w="2516585"/>
                <a:gridCol w="4014875"/>
              </a:tblGrid>
              <a:tr h="756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Дата проведения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Содержание ( мероприятия )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219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17.01.2017</a:t>
                      </a:r>
                    </a:p>
                    <a:p>
                      <a:r>
                        <a:rPr lang="ru-RU" sz="1400" dirty="0" smtClean="0"/>
                        <a:t>День энциклопедии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effectLst/>
                          <a:latin typeface="Times New Roman"/>
                          <a:ea typeface="Calibri"/>
                        </a:rPr>
                        <a:t>Расширить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 знания дошкольников о словарях и энциклопедиях, показать их многообразие и назначение каждого; воспитывать культуру работы с книгой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*Беседа</a:t>
                      </a:r>
                      <a:r>
                        <a:rPr lang="ru-RU" sz="1400" baseline="0" dirty="0" smtClean="0"/>
                        <a:t> «Хочу все знать»</a:t>
                      </a:r>
                    </a:p>
                    <a:p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НОД Лепка «Сказочный герой»</a:t>
                      </a:r>
                    </a:p>
                    <a:p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Конструирование Закладка для книг.</a:t>
                      </a:r>
                    </a:p>
                    <a:p>
                      <a:r>
                        <a:rPr lang="ru-RU" sz="1400" baseline="0" dirty="0" smtClean="0"/>
                        <a:t>Задачи: научить делать закладки из бумаги; развивать интерес  к  художественному творчеству; развивать мелкую моторику рук, глазомер, фантазию, эстетический вкус; воспитывать самостоятельность, аккуратность в работе</a:t>
                      </a:r>
                    </a:p>
                    <a:p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Словарная игра «Буква потерялась»</a:t>
                      </a:r>
                      <a:endParaRPr lang="ru-RU" sz="1400" dirty="0"/>
                    </a:p>
                  </a:txBody>
                  <a:tcPr/>
                </a:tc>
              </a:tr>
              <a:tr h="122164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Работа с родителями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Анкетирование по вопросам приобщения детей к чтению</a:t>
                      </a:r>
                    </a:p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Буклеты: «Книги, Книги, Книги», «Почитай мне, мама»,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9692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18.01.2017.</a:t>
                      </a:r>
                    </a:p>
                    <a:p>
                      <a:r>
                        <a:rPr lang="ru-RU" sz="1400" dirty="0" smtClean="0"/>
                        <a:t>Экскурсия в библиотеку</a:t>
                      </a:r>
                    </a:p>
                    <a:p>
                      <a:r>
                        <a:rPr lang="ru-RU" sz="1400" dirty="0" smtClean="0"/>
                        <a:t>г. Гаврилов-Ям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Познакомить  детей  с  работой  библиотеки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Calibri"/>
                          <a:cs typeface="Arial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Формировать  читательский  интерес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Calibri"/>
                          <a:cs typeface="Arial"/>
                        </a:rPr>
                        <a:t>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Прививать  любовь  к  книге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Calibri"/>
                          <a:cs typeface="Arial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Беседа по правилам поведения в общественных местах. (библиотеке, книжном магазине), 	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Рассказ о библиотеке. Цель.  Познакомить детей с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местами, где  могут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находиться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книги (дома, в детском  саду,  музее,  библиотеке, с разными  видами,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библиотек, их назначением;  обогащать словарный запас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(библиотека, хранилище, </a:t>
                      </a:r>
                    </a:p>
                    <a:p>
                      <a:r>
                        <a:rPr lang="ru-RU" sz="1400" dirty="0" smtClean="0"/>
                        <a:t>запасники, тематические выставки).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Рисование «Моя любимая сказка»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(вечер)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9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389671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95736"/>
                <a:gridCol w="2736304"/>
                <a:gridCol w="4211960"/>
              </a:tblGrid>
              <a:tr h="5528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Дата проведения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Содержание ( мероприятия )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49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19.01.2017.</a:t>
                      </a:r>
                    </a:p>
                    <a:p>
                      <a:r>
                        <a:rPr lang="ru-RU" sz="1400" dirty="0" smtClean="0"/>
                        <a:t>День газет и журналов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Обобщить знания детей о газетах и журналах; познакомить с историей периодических изданий; уточнить представления о профессии журналиста,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6675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Беседа о газетах и журналах. Рассматривание старых детских журналов ( «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Мурзилка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», «Весёлые картинки» и др.), рассказы детей из собственного опыта о журналах, которые они читают, рассматривание газет.</a:t>
                      </a:r>
                    </a:p>
                    <a:p>
                      <a:pPr marL="0" marR="66675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Оформление газеты «Книга верный друг»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(вечер)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248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20.01.2017.</a:t>
                      </a:r>
                    </a:p>
                    <a:p>
                      <a:r>
                        <a:rPr lang="ru-RU" sz="1400" dirty="0" smtClean="0"/>
                        <a:t>День авторской сказки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обобщить знания детей о сказках; воспитывать чувство сострадания к героям; закрепить умение внимательно слушать, отвечать на вопросы и пересказывать краткое содержание.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Беседа о пользе чтения. Беседа о соблюдении правил гигиены чтения. 	</a:t>
                      </a:r>
                    </a:p>
                    <a:p>
                      <a:pPr marL="0" marR="66675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Выставка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книжных иллюстраций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(Выставляются репродукции русских и зарубежных иллюстраторов, рисунки детей и родителей). </a:t>
                      </a:r>
                    </a:p>
                    <a:p>
                      <a:pPr marL="0" marR="66675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*Словарная работа «Из какой сказки слово»</a:t>
                      </a:r>
                    </a:p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Рисование «</a:t>
                      </a:r>
                      <a:r>
                        <a:rPr lang="ru-RU" sz="1400" b="0" i="0" u="none" strike="noStrike" baseline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Портрет Чиполино»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</a:p>
                    <a:p>
                      <a:pPr marL="0" marR="66675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endParaRPr lang="ru-RU" sz="1400" b="0" baseline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253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Работа</a:t>
                      </a:r>
                      <a:r>
                        <a:rPr lang="ru-RU" sz="1400" baseline="0" dirty="0" smtClean="0"/>
                        <a:t> с родителями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Принести и  подготовить рассказать о своей любимой книге по плану:</a:t>
                      </a:r>
                    </a:p>
                    <a:p>
                      <a:r>
                        <a:rPr lang="ru-RU" sz="1400" dirty="0" smtClean="0"/>
                        <a:t>-название</a:t>
                      </a:r>
                      <a:r>
                        <a:rPr lang="ru-RU" sz="1400" baseline="0" dirty="0" smtClean="0"/>
                        <a:t> книги</a:t>
                      </a:r>
                    </a:p>
                    <a:p>
                      <a:r>
                        <a:rPr lang="ru-RU" sz="1400" baseline="0" dirty="0" smtClean="0"/>
                        <a:t>-автор</a:t>
                      </a:r>
                    </a:p>
                    <a:p>
                      <a:r>
                        <a:rPr lang="ru-RU" sz="1400" baseline="0" dirty="0" smtClean="0"/>
                        <a:t>-о чем рассказывает книга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1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697</Words>
  <Application>Microsoft Office PowerPoint</Application>
  <PresentationFormat>Экран (4:3)</PresentationFormat>
  <Paragraphs>154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            Актуальность  Проявление небольшого интереса у детей к книгам. Дети в недостаточной степени имеют представление о книге и ее значении в жизни человека. Не владеют обобщающим понятием о книге вообще, затрудняются при составлении рассказов, так как у детей небогатый словарный запас. Участие детей в проекте «Книга – мой лучший друг» позволит максимально обогатить знания и представления о книге, ее значимости, развить связную речь,  творческие способности детей, пополнить словарный запас. Необходимо опираться на самостоятельность, инициативу, активность и творчество самих ребят. Очень важно показать, что книга – верный друг. </vt:lpstr>
      <vt:lpstr>Презентация PowerPoint</vt:lpstr>
      <vt:lpstr>   Цели проекта: формирование интереса у детей к детской книге через творческую и познавательную деятельность. Задачи проекта:   1) Прививать любовь к детской литературе 2)Вовлечь родителей в совместную деятельность с детьми. Побудить родителей  к развитию  читательского  интереса  у  детей,   бережного  отношения  к  книге. 3) Развивать  интерес  к литературным  произведениям: желание  слушать,  рассматривать  иллюстрации,  обыгрывать  эпизоды.  4)Сформировать  желание  быть  похожим  на  положительных  героев. 5)Развивать речь,  расширять и активизировать словарный запас.  </vt:lpstr>
      <vt:lpstr>  Этапы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Лепка «Сказочный герой» </vt:lpstr>
      <vt:lpstr>Конструирование закладка для книг «Карандаш» </vt:lpstr>
      <vt:lpstr>Рисование «Портрет Чиполино»</vt:lpstr>
      <vt:lpstr>Выставка «Книга - наш друг»</vt:lpstr>
      <vt:lpstr>Посещение библиотеки</vt:lpstr>
      <vt:lpstr>Выставка совместных работ. </vt:lpstr>
      <vt:lpstr>Праздник «Книжкины именины» </vt:lpstr>
      <vt:lpstr>Используемая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71</cp:revision>
  <dcterms:created xsi:type="dcterms:W3CDTF">2017-01-15T21:25:01Z</dcterms:created>
  <dcterms:modified xsi:type="dcterms:W3CDTF">2017-11-01T19:01:44Z</dcterms:modified>
</cp:coreProperties>
</file>