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3" r:id="rId6"/>
    <p:sldId id="261" r:id="rId7"/>
    <p:sldId id="262" r:id="rId8"/>
    <p:sldId id="259" r:id="rId9"/>
    <p:sldId id="268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FDC5C-ADFC-4D7F-B705-2E99E921C9D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C849C-A1ED-455A-B0E8-1D416F333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C849C-A1ED-455A-B0E8-1D416F333E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93;&#1080;&#1084;&#1080;&#1103;%207&#1082;&#1083;\Zvuk-1-mesto-Aplodismenty(mp3tune.net).mp3" TargetMode="Externa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jpeg"/><Relationship Id="rId1" Type="http://schemas.openxmlformats.org/officeDocument/2006/relationships/audio" Target="file:///E:\&#1093;&#1080;&#1084;&#1080;&#1103;%207&#1082;&#1083;\Pesenka_turistov-Nam_lyubye_dorogi_dorogi..mp3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itaty.su/wp-content/uploads/2012/11/lavuasy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учитель химии МОБУ Полянская ООШ Морозкова О. В.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br>
              <a:rPr lang="ru-RU" dirty="0" smtClean="0"/>
            </a:br>
            <a:r>
              <a:rPr lang="ru-RU" dirty="0" smtClean="0"/>
              <a:t>«Знатоки идут по следу»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106" y="4857760"/>
            <a:ext cx="2001204" cy="15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2144" y="428604"/>
            <a:ext cx="27713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E:\2014\химия\химк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5" y="500042"/>
            <a:ext cx="1882153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VII</a:t>
            </a:r>
            <a:r>
              <a:rPr lang="ru-RU" dirty="0" smtClean="0"/>
              <a:t> </a:t>
            </a:r>
            <a:r>
              <a:rPr lang="ru-RU" dirty="0" smtClean="0"/>
              <a:t>этап. Путь домой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dirty="0" smtClean="0"/>
              <a:t>Выполнить тест.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VIII</a:t>
            </a:r>
            <a:r>
              <a:rPr lang="ru-RU" dirty="0" smtClean="0"/>
              <a:t> </a:t>
            </a:r>
            <a:r>
              <a:rPr lang="ru-RU" dirty="0" smtClean="0"/>
              <a:t>этап. Заключительный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1071538" y="1643050"/>
            <a:ext cx="5341938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Zvuk-1-mesto-Aplodismenty(mp3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этап. Наскальные надписи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48668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Перед тем как отправиться в путешествие мы должны собрать рюкзак. В него мы положим знания, которые нам пригодятся в путешествии. </a:t>
            </a:r>
            <a:endParaRPr lang="ru-RU" dirty="0"/>
          </a:p>
        </p:txBody>
      </p:sp>
      <p:pic>
        <p:nvPicPr>
          <p:cNvPr id="4" name="Рисунок 3" descr="http://im5-tub-ru.yandex.net/i?id=195721401-3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1552574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41946967-19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286124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0224385-2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714620"/>
            <a:ext cx="876292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206333920-29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214686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269286108-15-72&amp;n=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5214950"/>
            <a:ext cx="1071570" cy="128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110393807-02-72&amp;n=21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9586" y="2500306"/>
            <a:ext cx="709609" cy="85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2-tub-ru.yandex.net/i?id=130875984-33-72&amp;n=21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3857628"/>
            <a:ext cx="1643074" cy="114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8-tub-ru.yandex.net/i?id=30596007-17-72&amp;n=21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90" y="5072075"/>
            <a:ext cx="12858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4-tub-ru.yandex.net/i?id=39756177-38-72&amp;n=21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28926" y="4857760"/>
            <a:ext cx="10001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5-tub-ru.yandex.net/i?id=352148255-44-72&amp;n=21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5272" y="5072075"/>
            <a:ext cx="9928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0-tub-ru.yandex.net/i?id=429166225-57-72&amp;n=21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00958" y="3643314"/>
            <a:ext cx="1071570" cy="82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6-tub-ru.yandex.net/i?id=56518213-51-72&amp;n=21"/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16" y="4857760"/>
            <a:ext cx="679035" cy="77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4-tub-ru.yandex.net/i?id=375571103-69-72&amp;n=21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857356" y="5572140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esenka_turistov-Nam_lyubye_dorogi_dorogi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7"/>
          <a:stretch>
            <a:fillRect/>
          </a:stretch>
        </p:blipFill>
        <p:spPr>
          <a:xfrm>
            <a:off x="7358082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9829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329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829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1329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1829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2329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2829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3329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3829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4329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4829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329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829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6329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28829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этап. Понятия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dirty="0" smtClean="0"/>
              <a:t>Что изучает наука химия?</a:t>
            </a:r>
          </a:p>
          <a:p>
            <a:r>
              <a:rPr lang="ru-RU" dirty="0" smtClean="0"/>
              <a:t>Что такое вещество?</a:t>
            </a:r>
          </a:p>
          <a:p>
            <a:r>
              <a:rPr lang="ru-RU" dirty="0" smtClean="0"/>
              <a:t>Какие бывают вещества?</a:t>
            </a:r>
          </a:p>
          <a:p>
            <a:r>
              <a:rPr lang="ru-RU" dirty="0" smtClean="0"/>
              <a:t>Какие частицы называются молекулами?</a:t>
            </a:r>
          </a:p>
          <a:p>
            <a:r>
              <a:rPr lang="ru-RU" dirty="0" smtClean="0"/>
              <a:t>Какие частицы называют атомами?</a:t>
            </a:r>
          </a:p>
          <a:p>
            <a:r>
              <a:rPr lang="ru-RU" dirty="0" smtClean="0"/>
              <a:t>Что такое ионы?</a:t>
            </a:r>
          </a:p>
          <a:p>
            <a:r>
              <a:rPr lang="ru-RU" dirty="0" smtClean="0"/>
              <a:t>Что такое диффузия?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III</a:t>
            </a:r>
            <a:r>
              <a:rPr lang="ru-RU" dirty="0" smtClean="0"/>
              <a:t> этап. Шифровка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dirty="0" smtClean="0"/>
              <a:t>Перед вами зашифрованное имя ученого</a:t>
            </a:r>
          </a:p>
          <a:p>
            <a:pPr>
              <a:buNone/>
            </a:pPr>
            <a:r>
              <a:rPr lang="ru-RU" sz="2400" dirty="0" smtClean="0"/>
              <a:t>Чтобы его расшифровать сделайте следующие действия: определите относительную атомную массу каждого элемента, затем расположите их в порядке возрастания относительных атомных масс.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500570"/>
          <a:ext cx="792962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203"/>
                <a:gridCol w="991203"/>
                <a:gridCol w="991203"/>
                <a:gridCol w="991203"/>
                <a:gridCol w="991203"/>
                <a:gridCol w="991203"/>
                <a:gridCol w="991203"/>
                <a:gridCol w="99120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Магний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Свинец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Азот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Водород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Железо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Цинк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раткая биография Антуана Лавуазье">
            <a:hlinkClick r:id="rId3" tgtFrame="&quot;_blank&quot;"/>
          </p:cNvPr>
          <p:cNvPicPr>
            <a:picLocks noGrp="1"/>
          </p:cNvPicPr>
          <p:nvPr>
            <p:ph sz="half" idx="4294967295"/>
          </p:nvPr>
        </p:nvPicPr>
        <p:blipFill>
          <a:blip r:embed="rId4"/>
          <a:stretch>
            <a:fillRect/>
          </a:stretch>
        </p:blipFill>
        <p:spPr bwMode="auto">
          <a:xfrm>
            <a:off x="785786" y="1928802"/>
            <a:ext cx="18478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2643188" y="1428750"/>
            <a:ext cx="6500812" cy="4572000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Родился 26 августа 1743 г. в Париже в семье адвоката. Окончив лицей, поступил на юридический факультет Парижского университета и одновременно изучал естественные науки, преимущественно физику и химию.</a:t>
            </a:r>
          </a:p>
          <a:p>
            <a:r>
              <a:rPr lang="ru-RU" sz="4900" dirty="0" smtClean="0"/>
              <a:t>Лавуазье является одним из основоположников современной химии. Он ввёл в эту науку количественные методы исследования, разработал принципы термохимии.</a:t>
            </a:r>
          </a:p>
          <a:p>
            <a:r>
              <a:rPr lang="ru-RU" sz="4900" dirty="0" smtClean="0"/>
              <a:t>В 1772—1777 гг. учёный на ряде опытов показал сложность состава атмосферного воздуха, впервые правильно истолковал горение и обжигание как процессы соединения веществ с кислородом и опроверг бытовавшую теорию флогистона (некоего горючего начала) (1774 г.).</a:t>
            </a:r>
          </a:p>
          <a:p>
            <a:r>
              <a:rPr lang="ru-RU" sz="4900" dirty="0" smtClean="0"/>
              <a:t>Во время Великой французской революции Лавуазье выступал как сторонник конституционной монархии. В ноябре 1793 г. его вместе с другими «откупщиками» арестовали и приговорили к смерти. На просьбу о помиловании, в которой были перечислены заслуги учёного перед страной и наукой, судья ответил: «Республике не нужны гении».</a:t>
            </a:r>
          </a:p>
          <a:p>
            <a:r>
              <a:rPr lang="ru-RU" sz="4900" dirty="0" smtClean="0"/>
              <a:t>Казнён 8 мая 1794 г. на площади Революции в Париже.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Лавуазье </a:t>
            </a:r>
            <a:r>
              <a:rPr lang="ru-RU" b="1" dirty="0" err="1" smtClean="0"/>
              <a:t>Антуан</a:t>
            </a:r>
            <a:r>
              <a:rPr lang="ru-RU" b="1" dirty="0" smtClean="0"/>
              <a:t> Лоран (1743— 1794), французский химик.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IV</a:t>
            </a:r>
            <a:r>
              <a:rPr lang="ru-RU" dirty="0" smtClean="0"/>
              <a:t> этап. Стихи -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 это что за элемент?</a:t>
            </a:r>
          </a:p>
          <a:p>
            <a:pPr>
              <a:buNone/>
            </a:pPr>
            <a:r>
              <a:rPr lang="ru-RU" dirty="0" smtClean="0"/>
              <a:t>В нем изменений нет,</a:t>
            </a:r>
          </a:p>
          <a:p>
            <a:pPr>
              <a:buNone/>
            </a:pPr>
            <a:r>
              <a:rPr lang="ru-RU" dirty="0" smtClean="0"/>
              <a:t>Ты измени в нем только ударенье</a:t>
            </a:r>
          </a:p>
          <a:p>
            <a:pPr>
              <a:buNone/>
            </a:pPr>
            <a:r>
              <a:rPr lang="ru-RU" dirty="0" smtClean="0"/>
              <a:t>Построишь ты сооруженье. </a:t>
            </a:r>
          </a:p>
          <a:p>
            <a:r>
              <a:rPr lang="ru-RU" dirty="0" smtClean="0"/>
              <a:t>В воде обычно он хранится,</a:t>
            </a:r>
          </a:p>
          <a:p>
            <a:pPr>
              <a:buNone/>
            </a:pPr>
            <a:r>
              <a:rPr lang="ru-RU" dirty="0" smtClean="0"/>
              <a:t>Свет излучает в темноте,</a:t>
            </a:r>
          </a:p>
          <a:p>
            <a:pPr>
              <a:buNone/>
            </a:pPr>
            <a:r>
              <a:rPr lang="ru-RU" dirty="0" smtClean="0"/>
              <a:t>Искать в природе лучше не трудитесь,</a:t>
            </a:r>
          </a:p>
          <a:p>
            <a:pPr>
              <a:buNone/>
            </a:pPr>
            <a:r>
              <a:rPr lang="ru-RU" dirty="0" smtClean="0"/>
              <a:t>Свободным нет его нигде,</a:t>
            </a:r>
          </a:p>
          <a:p>
            <a:pPr>
              <a:buNone/>
            </a:pPr>
            <a:r>
              <a:rPr lang="ru-RU" dirty="0" smtClean="0"/>
              <a:t>Воспламеняться сам он может,</a:t>
            </a:r>
          </a:p>
          <a:p>
            <a:pPr>
              <a:buNone/>
            </a:pPr>
            <a:r>
              <a:rPr lang="ru-RU" dirty="0" smtClean="0"/>
              <a:t>К тому же сильно ядовит,</a:t>
            </a:r>
          </a:p>
          <a:p>
            <a:pPr>
              <a:buNone/>
            </a:pPr>
            <a:r>
              <a:rPr lang="ru-RU" dirty="0" smtClean="0"/>
              <a:t>Так отвечай без промедленья,</a:t>
            </a:r>
          </a:p>
          <a:p>
            <a:pPr>
              <a:buNone/>
            </a:pPr>
            <a:r>
              <a:rPr lang="ru-RU" dirty="0" smtClean="0"/>
              <a:t>Коль в пятой группе он стоит.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Он яркой звездой загорается,</a:t>
            </a:r>
          </a:p>
          <a:p>
            <a:pPr>
              <a:buNone/>
            </a:pPr>
            <a:r>
              <a:rPr lang="ru-RU" dirty="0" smtClean="0"/>
              <a:t>Белый и легкий металл,</a:t>
            </a:r>
          </a:p>
          <a:p>
            <a:pPr>
              <a:buNone/>
            </a:pPr>
            <a:r>
              <a:rPr lang="ru-RU" dirty="0" smtClean="0"/>
              <a:t>Он в 13 клетке таблицы</a:t>
            </a:r>
          </a:p>
          <a:p>
            <a:pPr>
              <a:buNone/>
            </a:pPr>
            <a:r>
              <a:rPr lang="ru-RU" dirty="0" smtClean="0"/>
              <a:t>Почетное место занял.</a:t>
            </a:r>
          </a:p>
          <a:p>
            <a:r>
              <a:rPr lang="ru-RU" dirty="0" smtClean="0"/>
              <a:t>Рассеян по земле он повсюду,</a:t>
            </a:r>
          </a:p>
          <a:p>
            <a:pPr>
              <a:buNone/>
            </a:pPr>
            <a:r>
              <a:rPr lang="ru-RU" dirty="0" smtClean="0"/>
              <a:t>Немного есть его в морской воде</a:t>
            </a:r>
          </a:p>
          <a:p>
            <a:pPr>
              <a:buNone/>
            </a:pPr>
            <a:r>
              <a:rPr lang="ru-RU" dirty="0" smtClean="0"/>
              <a:t>Рассказывать не буду, как обнаружен он везде,</a:t>
            </a:r>
          </a:p>
          <a:p>
            <a:pPr>
              <a:buNone/>
            </a:pPr>
            <a:r>
              <a:rPr lang="ru-RU" dirty="0" smtClean="0"/>
              <a:t>Летучий, темный, </a:t>
            </a:r>
            <a:r>
              <a:rPr lang="ru-RU" dirty="0" err="1" smtClean="0"/>
              <a:t>кристалличный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 мало растворим в воде,</a:t>
            </a:r>
          </a:p>
          <a:p>
            <a:pPr>
              <a:buNone/>
            </a:pPr>
            <a:r>
              <a:rPr lang="ru-RU" dirty="0" smtClean="0"/>
              <a:t>Раствор </a:t>
            </a:r>
            <a:r>
              <a:rPr lang="ru-RU" dirty="0" err="1" smtClean="0"/>
              <a:t>спиртовый</a:t>
            </a:r>
            <a:r>
              <a:rPr lang="ru-RU" dirty="0" smtClean="0"/>
              <a:t> столь типичный</a:t>
            </a:r>
          </a:p>
          <a:p>
            <a:pPr>
              <a:buNone/>
            </a:pPr>
            <a:r>
              <a:rPr lang="ru-RU" dirty="0" smtClean="0"/>
              <a:t>В аптеке встретится везде.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. Река</a:t>
            </a:r>
            <a:br>
              <a:rPr lang="ru-RU" dirty="0" smtClean="0"/>
            </a:br>
            <a:r>
              <a:rPr lang="ru-RU" dirty="0" smtClean="0"/>
              <a:t> химические 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Молекула азота, которая состоит из двух атомов азота</a:t>
            </a:r>
          </a:p>
          <a:p>
            <a:r>
              <a:rPr lang="ru-RU" dirty="0" smtClean="0"/>
              <a:t>Молекула озона, которая состоит из трех атомов кислорода</a:t>
            </a:r>
          </a:p>
          <a:p>
            <a:r>
              <a:rPr lang="ru-RU" dirty="0" smtClean="0"/>
              <a:t>Молекула угольной кислоты, которая состоит из двух атомов водорода, одного атома углерода и трех атомов кислорода</a:t>
            </a:r>
          </a:p>
          <a:p>
            <a:r>
              <a:rPr lang="ru-RU" dirty="0" smtClean="0"/>
              <a:t>Молекула аммиака, которая состоит из одного атома азота и трех атомов водорода</a:t>
            </a:r>
          </a:p>
          <a:p>
            <a:r>
              <a:rPr lang="ru-RU" dirty="0" smtClean="0"/>
              <a:t>Пять молекул воды, каждая из которых состоит из двух атомов водорода и одного атома кислорода</a:t>
            </a:r>
          </a:p>
          <a:p>
            <a:r>
              <a:rPr lang="ru-RU" dirty="0" smtClean="0"/>
              <a:t>Три молекулы сернистой кислоты, каждая из которых состоит из двух атомов водорода, одного атома серы и трех атомов кислорода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en-US" dirty="0" smtClean="0"/>
              <a:t>VI</a:t>
            </a:r>
            <a:r>
              <a:rPr lang="ru-RU" dirty="0" smtClean="0"/>
              <a:t>. </a:t>
            </a:r>
            <a:r>
              <a:rPr lang="ru-RU" dirty="0" smtClean="0"/>
              <a:t>Перевод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Вам предстоит перевести с химического языка общепринятые выражения.</a:t>
            </a:r>
          </a:p>
          <a:p>
            <a:r>
              <a:rPr lang="ru-RU" dirty="0" smtClean="0"/>
              <a:t>Не все то </a:t>
            </a:r>
            <a:r>
              <a:rPr lang="ru-RU" b="1" dirty="0" err="1" smtClean="0"/>
              <a:t>аурум</a:t>
            </a:r>
            <a:r>
              <a:rPr lang="ru-RU" dirty="0" smtClean="0"/>
              <a:t>, что блестит</a:t>
            </a:r>
          </a:p>
          <a:p>
            <a:r>
              <a:rPr lang="ru-RU" dirty="0" smtClean="0"/>
              <a:t>Белый, как </a:t>
            </a:r>
            <a:r>
              <a:rPr lang="ru-RU" b="1" dirty="0" smtClean="0"/>
              <a:t>карбонат кальция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Куй </a:t>
            </a:r>
            <a:r>
              <a:rPr lang="ru-RU" b="1" dirty="0" err="1" smtClean="0"/>
              <a:t>феррум</a:t>
            </a:r>
            <a:r>
              <a:rPr lang="ru-RU" dirty="0" smtClean="0"/>
              <a:t>, пока горячо</a:t>
            </a:r>
          </a:p>
          <a:p>
            <a:r>
              <a:rPr lang="ru-RU" dirty="0" smtClean="0"/>
              <a:t>Слово – </a:t>
            </a:r>
            <a:r>
              <a:rPr lang="ru-RU" b="1" dirty="0" err="1" smtClean="0"/>
              <a:t>аргентум</a:t>
            </a:r>
            <a:r>
              <a:rPr lang="ru-RU" dirty="0" smtClean="0"/>
              <a:t>,  молчание – </a:t>
            </a:r>
            <a:r>
              <a:rPr lang="ru-RU" b="1" dirty="0" err="1" smtClean="0"/>
              <a:t>аурум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Купрумного</a:t>
            </a:r>
            <a:r>
              <a:rPr lang="ru-RU" dirty="0" smtClean="0"/>
              <a:t> гроша не стоит.</a:t>
            </a:r>
          </a:p>
          <a:p>
            <a:r>
              <a:rPr lang="ru-RU" dirty="0" smtClean="0"/>
              <a:t>С тех пор много </a:t>
            </a:r>
            <a:r>
              <a:rPr lang="ru-RU" b="1" dirty="0" smtClean="0"/>
              <a:t>оксида водорода </a:t>
            </a:r>
            <a:r>
              <a:rPr lang="ru-RU" dirty="0" smtClean="0"/>
              <a:t>утекло.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423</TotalTime>
  <Words>563</Words>
  <PresentationFormat>Экран (4:3)</PresentationFormat>
  <Paragraphs>90</Paragraphs>
  <Slides>12</Slides>
  <Notes>8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Игра «Знатоки идут по следу»</vt:lpstr>
      <vt:lpstr>I этап. Наскальные надписи</vt:lpstr>
      <vt:lpstr>II этап. Понятия</vt:lpstr>
      <vt:lpstr>III этап. Шифровка</vt:lpstr>
      <vt:lpstr> Лавуазье Антуан Лоран (1743— 1794), французский химик.</vt:lpstr>
      <vt:lpstr>IV этап. Стихи - загадки</vt:lpstr>
      <vt:lpstr>Слайд 7</vt:lpstr>
      <vt:lpstr>V. Река  химические формулы</vt:lpstr>
      <vt:lpstr>VI. Перевод</vt:lpstr>
      <vt:lpstr>VII этап. Путь домой</vt:lpstr>
      <vt:lpstr>VIII этап. Заключительный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«Знатоки идут по следу»</dc:title>
  <cp:lastModifiedBy>123</cp:lastModifiedBy>
  <cp:revision>37</cp:revision>
  <dcterms:modified xsi:type="dcterms:W3CDTF">2015-11-27T07:15:41Z</dcterms:modified>
</cp:coreProperties>
</file>